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8"/>
  </p:notesMasterIdLst>
  <p:handoutMasterIdLst>
    <p:handoutMasterId r:id="rId19"/>
  </p:handoutMasterIdLst>
  <p:sldIdLst>
    <p:sldId id="256" r:id="rId3"/>
    <p:sldId id="257" r:id="rId4"/>
    <p:sldId id="269" r:id="rId5"/>
    <p:sldId id="258" r:id="rId6"/>
    <p:sldId id="270" r:id="rId7"/>
    <p:sldId id="271" r:id="rId8"/>
    <p:sldId id="261" r:id="rId9"/>
    <p:sldId id="272" r:id="rId10"/>
    <p:sldId id="266" r:id="rId11"/>
    <p:sldId id="265" r:id="rId12"/>
    <p:sldId id="259" r:id="rId13"/>
    <p:sldId id="262" r:id="rId14"/>
    <p:sldId id="263" r:id="rId15"/>
    <p:sldId id="268" r:id="rId16"/>
    <p:sldId id="26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60"/>
  </p:normalViewPr>
  <p:slideViewPr>
    <p:cSldViewPr snapToGrid="0">
      <p:cViewPr varScale="1">
        <p:scale>
          <a:sx n="68" d="100"/>
          <a:sy n="68" d="100"/>
        </p:scale>
        <p:origin x="86" y="523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1284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de-DE" smtClean="0"/>
              <a:t>13.06.2016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de-DE" smtClean="0"/>
              <a:t>13.06.2016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Kopfzeil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sakalandrej.github.io/2016_3CHIF_hand-in-han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defTabSz="914400">
              <a:lnSpc>
                <a:spcPct val="80000"/>
              </a:lnSpc>
              <a:spcBef>
                <a:spcPct val="0"/>
              </a:spcBef>
              <a:buNone/>
            </a:pPr>
            <a:r>
              <a:rPr lang="de-DE" sz="6800" b="1" i="0" baseline="0" dirty="0" smtClean="0">
                <a:solidFill>
                  <a:srgbClr val="514A40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Hand in Hand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 algn="l">
              <a:spcBef>
                <a:spcPts val="0"/>
              </a:spcBef>
              <a:buNone/>
            </a:pPr>
            <a:r>
              <a:rPr lang="de-DE" sz="2000" b="1" i="0" baseline="0" dirty="0" smtClean="0">
                <a:solidFill>
                  <a:srgbClr val="A85229"/>
                </a:solidFill>
                <a:effectLst/>
              </a:rPr>
              <a:t>Highlight</a:t>
            </a:r>
            <a:r>
              <a:rPr lang="de-DE" sz="2000" b="1" i="0" dirty="0" smtClean="0">
                <a:solidFill>
                  <a:srgbClr val="A85229"/>
                </a:solidFill>
                <a:effectLst/>
              </a:rPr>
              <a:t> Industries</a:t>
            </a:r>
            <a:endParaRPr lang="de-DE" dirty="0"/>
          </a:p>
        </p:txBody>
      </p:sp>
      <p:pic>
        <p:nvPicPr>
          <p:cNvPr id="1026" name="Picture 2" descr="https://cocreatorhandbook.files.wordpress.com/2014/08/creation_of_ada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2372"/>
            <a:ext cx="12192000" cy="321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15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Arduino</a:t>
            </a:r>
            <a:r>
              <a:rPr lang="de-DE" dirty="0" smtClean="0"/>
              <a:t> - </a:t>
            </a:r>
            <a:r>
              <a:rPr lang="de-AT" dirty="0"/>
              <a:t>Esp8266</a:t>
            </a:r>
          </a:p>
        </p:txBody>
      </p:sp>
      <p:pic>
        <p:nvPicPr>
          <p:cNvPr id="5122" name="Picture 2" descr="https://i.gyazo.com/a0c6c5ec17d0cecc9898f41504890723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972612"/>
            <a:ext cx="6021073" cy="3382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94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Wie Funktioniert der verbindungsaufbau?</a:t>
            </a:r>
            <a:endParaRPr lang="de-AT" dirty="0"/>
          </a:p>
        </p:txBody>
      </p:sp>
      <p:pic>
        <p:nvPicPr>
          <p:cNvPr id="2050" name="Picture 2" descr="https://i.gyazo.com/63d3b88498538fd6f851add184bf0552.pn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9"/>
          <a:stretch/>
        </p:blipFill>
        <p:spPr bwMode="auto">
          <a:xfrm>
            <a:off x="1298841" y="1721780"/>
            <a:ext cx="8027017" cy="231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i.gyazo.com/814520e7d317dd39a823e43a4941891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89"/>
          <a:stretch/>
        </p:blipFill>
        <p:spPr bwMode="auto">
          <a:xfrm>
            <a:off x="1295400" y="4231439"/>
            <a:ext cx="8064260" cy="542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3213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gyazo.com/b37b7b367e54ca4be3c6949ebf1679dc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617635"/>
            <a:ext cx="8220741" cy="356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– Am Port lesen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2919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– Tasteneingabe verarbeiten</a:t>
            </a:r>
            <a:endParaRPr lang="de-AT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276709" y="2696080"/>
            <a:ext cx="31290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de-DE" altLang="de-DE" sz="10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de-DE" altLang="de-DE" sz="10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3076" name="Picture 4" descr="https://i.gyazo.com/a9f88d95c0ec5ae999417721d73f951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62" y="2084896"/>
            <a:ext cx="7615687" cy="281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27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– Neue Taste eintragen</a:t>
            </a:r>
            <a:endParaRPr lang="de-AT" dirty="0"/>
          </a:p>
        </p:txBody>
      </p:sp>
      <p:pic>
        <p:nvPicPr>
          <p:cNvPr id="4098" name="Picture 2" descr="https://i.gyazo.com/03f2e2675c1bf2f7f757bd39a5760e0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252" y="2574236"/>
            <a:ext cx="8114016" cy="203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14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smtClean="0"/>
              <a:t>Vielen dank für eure Aufmerksamkeit</a:t>
            </a:r>
            <a:endParaRPr lang="de-AT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062" y="494453"/>
            <a:ext cx="1431543" cy="1561938"/>
          </a:xfrm>
        </p:spPr>
      </p:pic>
      <p:sp>
        <p:nvSpPr>
          <p:cNvPr id="5" name="AutoShape 2" descr="data:image/jpeg;base64,/9j/4AAQSkZJRgABAQAAAQABAAD/4gJESUNDX1BST0ZJTEUAAQEAAAI0AAAAAAAAAABtbnRyUkdCIFhZWiAH3gAGAAQAEQArADhhY3NwAAAAAAAAAAAAAAAAAAAAAAAAAAEAAAAAAAAAAAAA9tYAAQAAAADTLQAAAAAAAAAAAAAAAAAAAAAAAAAAAAAAAAAAAAAAAAAAAAAAAAAAAAAAAAAAAAAAAAAAAApkZXNjAAAA/AAAAHlia3B0AAABeAAAABR3dHB0AAABjAAAABRjcHJ0AAABoAAAABVyWFlaAAABuAAAABRnWFlaAAABzAAAABRiWFlaAAAB4AAAABRyVFJDAAAB9AAAAEBnVFJDAAAB9AAAAEBiVFJDAAAB9AAAAEBkZXNjAAAAAAAAAB9zUkdCIElFQzYxOTY2LTItMSBibGFjayBzY2FsZWQAAAAAAAAAAAAAAAAAAAAAAAAAAAAAAAAAAAAAAAAAAAAAAAAAAAAAAAAAAAAAAAAAAAAAAAAAAAAAAAAAAAAAAAAAAAAAAAAAAAAAAAAAAAAAWFlaIAAAAAAAAAMWAAADMwAAAqRYWVogAAAAAAAA9tYAAQAAAADTLXRleHQAAAAARHJvcGJveCwgSW5jLgAAAFhZWiAAAAAAAABvogAAOPUAAAOQWFlaIAAAAAAAAGKZAAC3hQAAGNpYWVogAAAAAAAAJKAAAA+EAAC2z2N1cnYAAAAAAAAAGgAAAMUBzANiBZMIawv2EEAVURs0IfEpkDIYO5JGBVF2Xe1rcHoFibKafKxpv37Twek3////2wBDAAYEBQYFBAYGBQYHBwYIChAKCgkJChQODwwQFxQYGBcUFhYaHSUfGhsjHBYWICwgIyYnKSopGR8tMC0oMCUoKSj/2wBDAQcHBwoIChMKChMoGhYaKCgoKCgoKCgoKCgoKCgoKCgoKCgoKCgoKCgoKCgoKCgoKCgoKCgoKCgoKCgoKCgoKCj/wAARCACyALI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nV/Zp3dPFZ/HTf/ttKf2aMZ/4qpz6Y0z/AO219FQMpk2sw2HBzjpVhpI9uxHJ7ggVyOpLua8qPmlv2bdrqp8VMN3GTpuOf+/tKP2a2KqR4pJBOP8AkHd/+/tfRTKmRvD89cdaYWxIWhBJI5yOnvR7SfcfIj58j/Zn3HnxaF/7h3/22iH9mcSzFB4twACQx03r/wCRa+glklTdv25xx3zViFh50YJC845HtTVSXcOVHz1/wzECOPF+f+4Z/wDbad/wy+cZPi7A9f7N/wDttfR5XgEMAD+FKpXOCOOmQetCqy7k8qPm1v2YgFJHi8HH/UN/+21Gv7MpY4XxaD9NNJ/9q19LSAEY7EemahAVtysg2j+82BQ6kujDlR84j9mPnDeLwp9Dpv8A9tp4/ZgyCf8AhL+nH/IN/wDttfSVraIFJVFweyjj86tiBVX7iqcZ9cn60lUn3DlR8xf8MwHOB4tJ7f8AIM/+204fsutgk+Lv/KZ/9tr6ckhG05bHf0pFCxrjbkDGT70e1l3Hyo+Xpv2ZfKmt0bxadsz7A39mfX/pr7VMf2XgOD4wO7uP7M6f+Rq+jWk/tC6ga3VGtoJN7ynO0tyMD1q04kAIAUZ64HWhVJdw5UfNB/Zfxn/isN2P7umZ/wDatMP7MJErofFpyvf+zeP/AEbX0jJHLn7ygL/DnrUUUaKp34DHk5Peh1Zdw5UfOb/sw7SceLsgdcab/wDbaj/4ZmJxjxYeen/Et/8AttfSeETJGBjrjrTA3nyfuw4gXHzD/lofb2pe1n3Fyo+dJP2YdqI3/CXZ3OEGdNx+P+tpT+y+c/L4vUjOCTp3/wBtr6Mu7lGngiiTcyvvcjsBSsxZQVdF74K0e0n3DlR85/8ADMEf/Q5D/wAFn/22ivo7A/57D/vj/wCvRT9pPuPlRXhtxECxRZOBjccVBPC4y0ZRVHI5JFWjcHywWVQRxkDt9KiMyykhm4PQ4zxUFERjdOQ2QffvUiJLgbZOMYNTSWm9jhhu6YxVeSKSMblO1h0wOKTYxJ4ZD98k46FRSWhZp40QkclueSe39aezCZdpdgxHQZ6+4pq25WUvu5UbsY60kwLcrgHBBDZ7/wAqkQMAeE9eTVEcksUVx1+U/wA6kV0UfKN3r7UE2Lgy3YYJ6Z4FSIoQjcAR646VSWRQCTHknoamD7yRsZhj+E8fyqlcC7J0IZznHrUDygA5ZiMdBSMWRT+7cj1IwaavK/6pjnpTGKkoVcuzZAyNxzgetVCraod0jFbINhY84aTHUk+lTTwOIfLVNrTnYvrjv+lTeSIzsCKiJhQD39Px61NhCQlQhRGBCfKFXtSuQWIDfOR82Sc0pWU4KgEAdSOlQXEUjPGwZgWOARwT+HpT2QIHCxkjyxnsM0CFAhdyAoAJY9qfDCSW8zaBjLEnJH41Nsd4xM4BHHlIegHqR60hlV4BLkMCseOh6t7/AEp0jFYvLQfvXGEI4wPWrKfecs6hfVjgCoUfz7lpl3JCi+WmV5bnOfpxQKw2KNYkAjI24xnGST709lzkmRuBjAFSAbl5cBu2OBSEFWI39ap7DKo2Y+/L/wB80Va2jtI1FSI4pNYnKgPaIQDyUkbj8DmrUV5E7YMsiFuzrgfhjpWAQS2GB/OpZpBbQCSUO+W2ja+0j9DXJGpJs7HTR09pcxySMLeeOZm6bJMtx7Vo21xI/wArExEdS9cDG9tfyiF7P5yCRJv+YYBPBAB7etWba91nT3UW909zAP8AlldfOQPZjzWnO1uZumd7IrIpfzFl3DGUO0n8apJI4LkMWDcFWO7Brmf+EsIk3XenpG44JBKf1xUg8S/KrQ2Lc/wtJgZ+tP2sSfZs6J4XDLuYnjqRSpLjqAxPc9hXPf8ACWrEv72wuGPU7XUj/wBCqxH4kt5NrfY7sofRFbH5NVKpF7B7Ox0KTknCGPA65FJJLIrc7eOyr1FZGna5Z3cwiikEc56xTLsP4VvQO5KqWwjDkMOn41SldEOI+GQsp4z6jHIqQhyAFyCeM4xSxKiEJGwQnPDNz/8AXqXaFUlymByepJppkCIsYkDyMTKnCe2ailJZ2ZTuI98VYR0bzGBRix4INExCruKoTxgghR9eaAK7MMAkqQeM5z/WqttD5pMoBUZIQt6evHQVNMJL2GRFJtwWwHBySM8844zT4LCKJDDlzGeSpdj/AFpgIturEBjuhUZ4GCzf4U8ozHDMQT04qwQzjy1GMcEZ6U0r5SlmxgDaOepPFO4FSBFnnkaTJhRtiAHALDqadJHGCcHk/wCyf51JFAEARHHyAd+MnPt6U9YWHCspJBPJJpWC5VdWVeDkjoMYFAZsZAOQPbipZIWAJY49sf41F9nf+FFJIzx1o1GhnnN/d/SiphDPj7kf/fJoouBwMtnIjEMOPrxVXVYttpGOMeZ2+ldpNYqsb7O+Tg81zXiKBooogR1kJ/SuGC1PQntoVvDNqJNVhByAQ/P/AAE11F1pa7SIzwOueprC8NMI9RhZsYw3/oJrsQFcBjj6+2a1bJitDlLmxVF+YEoRyGrMfSYJmx5QG7+4dtdhdWx2kHBB9fSsNpUimKnOR1wKlhZGE+lvHM7RXEq7AW2OgdWwDx61lu88km5mJOeMEjHNeg2XlXHyMEJHXsaz7rw1Ejs0TyeWeSo/xqoWSJlF7o5HUP31nG9zvAGQJV4ZCDw2cHHWuh8C+JJbqQadqMwe9hHySnpPH2J9+lJfW5iRUUGIBcLjr+Ncbf6RKlxNe6XN5Fyv76ONVJzIOCRz0I7VKaTIcdD223mXftcKD1B/wqx5+z5Xw6DncOuOc5rx3SfiHc2eI9YtXWUcbimMjj3rt9G8daLqO1BcxwzP1RyAW9K1U0ZOB19x5WCnlEqQSwQYBpGSN1EskYLKOA3Owew/Ko7e6t/LLPJtGABnkHFWBJHcHYmWX7w9xWt0ZuLEXKISVwTgscjrTXcR4YA7fu4zxmpi/wApL464PA/WobmaKMLJcNtV+FUDOfoBTuhEkSM2d3JPJBNRcSz/ACoDFF0Y8hjnqP8APemNcNcROlvbyohGGlbjHrj3p/npFHFDaHDAAAdQPc+9GgiRyEnkAyWAAYfn09a474gHctgemTJxk9Plx/Ouqh+Usd2c85LGuX8duXTTiQB/rB0x/doexUFqZ3gZf+J4uRn923HJr0Bm+cARL65wRXEeDAE1dW/6Zt3x2rtHn+UBlBIGBzQnoOW4eZJn7ifrRUG5vWildiOe03xDaXQWOQmFzwPM6H8ah8Xxj7LbsBj5/wA+KwV04Ov+jyb27Ky4z9PWnmeV7OO1kyUjfcu7qOMEGsLLodt20P04YmGOuG/ka2bTUGVCGcbV9azdOhaScKo5Ktj/AL5NNmtprcnzOTzwD0qWhK6LWqa55FuXDEoeGYjgfjWD/a6M+Hl3d+RgCqevCRtPmMTEyLyARw34Vw8VwZZDC/m7lwRg4JzwPwzWMtdir9z0+y1HzpFKsELHHOM/hWra+KLYRgTrcsw/iVR649a4Hw1aBbhLvUZY4Y1kUJEZNznnr7DrU4YSHahwM43YrSmrrUnmZ6LNLDexJK2QhXIyOa5vULCGOFpizCMHnbyRz9RxVuwvIks0TchZFAI3DOfpWVq2ooYJoAybsA7AwJxkc1HL7xbfulBtOtr5fs5EkhwSu6McdT61g3XheRCzQFEToRKcH/gJrqNIlSO5jmPzKuQcDrwR/WrHkzahOWO0KDj5uAorXkRnuY2iXl/pcYjF5NNDjHlysWA9gTXV2fiaGXKTxywErtDK27H8uKo3OkRwIW81icdk4/nVK808xKMjP4c1SaRLhc9F0G/F7aSF0WXywACnO4YrTtihk8yYoshH3SOVHtXmvhrUZdMvjIp3cYdf76+9em+TDdQo0T/J95U/Dr/Otorm1RzyVhskjTPKtqSvrMR8o9l96kjtkto9kZIBwSSeWPqTUayM0yW8ibGxkbeFYevtRM7lgS2O33ulNEIZt2s6BWJyNxrm/HagDTgq4H7zGTn+7W8ZTukKMRnkE/xH0rm/GMqyCxKtnBkzn/gNJrQ0huJ4RwNSBYZ+RuldaMBxngehPWuO8OTJBeh5XVF2EZJxXRHU7UEM11CB7uKEwkrl0xjP3zRVb+2dP73ttn/eH+NFBNmcBI5iJ25DIQVOelTTSCXbKMAtw3ufWopFlihCX64YElZQPkl9/Y9OD71RZxHuaJ2Kb+Ub+E4rnUWmdikdForD7bHnB4bg/wC6a3hFG+5nRcFsY61yGnzBLlHLBVYEAn1xXW2M6SwfKenXg05aIqL1MvV9MguIJYyFRjyhA6cHivGPENm9jeOyJlo9rIOm9ecr/wDXr3HVZViVixBGOma838QWLam8hZTvA6jgj0rDqVNaaHBWFxdXt1ZzEmSFpR8itwuG6EY5xXoNuuRzyMenSuU0B30DXo3mtUuLSZwJo2GWjJONy12yxqyeZGTt/pW8NtDnTZ5n4uZodfldQSvyghJCh/MdKk8LTGbWHl/eDfGd29yxPI7kkmpPFpUa/MSiuCB8vc1X8Hwn+15Hjz5aoQdx6ZI/wqV8Q2z0CyyBkMRwOlYX/CY6kmoSxW09v9miYqqSRnk+5BrbgyImwOq9K8xS7BupkSGRVMhIyMAHOM05gjvbDxteveoNVjtWtJgIiYt2YmzgHknI5rsrfbcBBMWEg+TAbqB7eh9a8PladCEaQrvyD7//AFq6/wAIazepNJaSRPKIArJOq/dGOAfbjrUJXZSkdxPCUbK8Mp4rufB+sLcWCRiRDLGFR42POOx+nAFcKboSXEpOMM5P5k1g6pqMvh3xBp+qxBmt2xHOg7pu5reE+XRmdSPMtD2fzVjnaTa8khfdhjyV9vYVNcLkvyDgblzwAfyqG3aG6jtp0O7cfMQ98N0/Spb66WwxkM+F3BieQO+TnAFbabnNtoQttwuTtdhwM5JHsBmua8UBDHZYJLbpN3f+7Vu3vmuFzYw3F9I+R5gby4jz6tg4+gqh4mt54ILP7XKpYl8LEuET7vAPf61Llc0gncpwqSnyqeBnrUc1lcyx74baZkxw4Q4P0qzo32bz8zhCoUkh+R+tW77xFaRRCKEFiRyTjAH4Vk5pbm6i2c99gve1q5HrsNFPPiCAEgMuB/n1oqfaIrkOontfOV43A2MACp5H4e9cvf6abJFX7RM+6RsCcDIAwAMj0rtSqBJGdgoTkndjj1rjtVvft91mNm8hBhTjr7/jWzSMotlY2NxcW8sEXl75Y3VcsQAdp5yBxVmB9csoo11fTJSyjm5sJBOje5UEMPyNaOg4N/EHwRhuD/umukaNNmU3qDzwcgf5+lLlT3BtrY5OLUIbj/V3KOf4lb5W/I8/pUpKkvzycAhuD+PFbl/bR3Z/0i3injAx8wyw/HqPwNYkujSQOP7OmeaIH/j2nbp/ut1H0OfrWM6PY0jV7mXe6LbXdzHLsVZQ6ksB6GqUKvHuCkbT2xwPpWxHdMs6RyIInVhkN16+mazrYZOT3H+NKCsU7M848WkNrUkRUowwdzdD+Pap/AbeTqOp2j/MklsB8wyQQ6nI+tdR4k0mDUGOFH2gxjA9ev5fWuU8JWsljrbRuW2eWQpYfNncOCaItXM2mjs1Qwo2ecjqa8qmdl1chyJFcsqqTnBz/KvZ7VA2FI3Bjgg+/FeN6vaTWup3se3ZNazMoyOgzxWko3C9i3OFcFSu1+CufUHn86veB7tbDxfbedKyxXKGCUZyrdSOKpRypPCW3jKgM+OcGsKS6kOoRXKr5YjcMh/GoprUH5Htt5GI7+cxghBKwx6YJqn4ls/tuloOMYPfmr0cwupZJWGRId3HqeaTULS+WKGW0gNxbtkFVbDD/GnUu9i4NLcv/CTX5Lmzk0O9YC8swDG+cFo89PwzXoGtWjX+kTQROolkUcg8PjBx68141ZeHtUn1q1udPguLCVGx57KBjnofWvcI1ZUxII7iUDdk4A3D/JraGsdTnqKzujzu58bNpzvbSW7QmP5dj8Y+pNZN34kk1iNGfYPKdlG0g9QtemXelWV6o+22ltO3pLErY74rmfFNhaWa2S2trbRAmTPlxBc/d61Cha7KjUvocfeG5mspFsoZZ7g42pEu4nmstvCviy7VQmmOgJ6PMifmCa9L8JfJqAIwrBDghRW9cGVCQoD4HBzyapQi9WEpyWiPGf8AhXPig9YLUH0+0iivY1DlRlTmiq5Y9jPml3OCnn1DVZRE7SzseiDp+VbL6QLHRZTIQ1wSu4/3RkDArdihhgyYlROMYUY4/CpS0bjY5V17hgMAfjQaHOaE23UIDjk7jwc9jXThDtb5goIB2+9VmjijIMccSlhwVQDHbtUglJBVW57Z71I7j2EoiG0oc8bu4qswzIGUDeOM9AalFzxteNsnjnjFLFOqyKWj3expkmTq1m12YFlX94pG2Qg5655rkrZhkqfvDrz2r0W92t838PBzjivMfHdzLb38VtAYok8oMzIoHLH1HPapkkkXFmTr9y66rDFbSEXUi4DD/lmozyR+VQWUUpupZbqH995WGmUBQ5yMEism7e4F5BczyvLKi4WVgSVX0bHb3ro7fUfP0x3tsSvKoG1Sp2f/AFu9Y8rTuXzJ6G9pUm942435AP1rD+JnhyaZn1axUb0X/SB03KOAfw/rWp4CkmubG6upNssEsoWJ2XJO3hipHGM45rd12Brjw/qKW3mM5hb5ep/zxXR0uZX1PB9Ofybhol48xQQuR1Pam6vFHFbeZnnOOR71FrPmRz2zxrg/KS6465/z+lauoWcjQTQXC+XMueM9Pb+tZap3RpBXR6Jo2Wt0x0Kg88ZrutBtke0id+mTt4PBrzr4Xaq13CtpP5LzxNs+dFJx69M+1evWQCKhWMKRztVQP5VtGPUyk9C3DCCAygbT2HXNWUiLoHb92nJwetLalDEVj5c84PerEGHgZVXK9MdM0MzuQAMWVgy4I+bjB9BXJeOsqbBSSSPM7eyV2aDCAEEKRwBiobm2iuNvnW0MzZ48xA2PXr9BR0CLs7nF+E2cakCmS2xscV01xFI6qGwrL177uKtR2sEIaSCCCJwCMpGFP04FDAbgp6t6jNIblcyvMA48lvzoq0bZQSPMbj2op3EZ5jbJ+V92PWnxxFS5bqO3WrLDA5B6dqYUyfun/Gg0IBHvyfLIBp7QssgIRjnrxUqDK52MOcdacCwk6sPxpARGFo3GOM0sqj5WOflX8zS7sseT154zTZxhTGPvfeGPSkxjTExuFkD7oyoAReoNcR4n8Py3dyb6wTF3EMOij/WDPv3/AMa7VQSuCRye3UU2Vm2Eliezd931NPR6C2Ob8J6BHDby3F/aqLqT5SjjomB26c1BqXgXR35MbwxOR+5SV0jb2wD0NdbawtsSWRtmBt2Z4qUQsykDa2eBvPHXtVNJaCMO306C1iRIRHHFHhVjiGAoHYVcji23B4IyMDH49a0JbYbCyMM5xwO9WbGySR5FkZmYgEj0/GnbuF7HkPiD4XXF48z2M0ESuxPlzcCPPpWxdeBBJpdp5s23U4IwksvBWUD/APX1r1C5tXmViudrDBwM9Paqj2UwCsXB28Hj9KLJi5meZ+EPBNxpWtrfmeILt5jjB+b68V6OibGjK/MT1C9qtx27RojH7xIUjmrAgbIcLjaaNiW7jraNlYN0yp4qUuV4SKTDnOT2pUIhYh3yCM4HWntlVRQxYlsZb0pb6kiJlo+ASRwOlMffvO0ce9TY+T5R78UxQC3AIbHek9hkJDnljhV7YoY8ANuJ7Edqnly2FAGe5zRICIzgdOuKkZnluT8zflRUnGehopgU9wCMASOM5AqMOCQSzn8aZtxjLEZ49qlCHGegA7cimaAhLgjawUf3jTiRt6hex4yaRFUOQ23HfPWgbAH+QMR3HpUtCuRzSj5cHOBnOMVEcsdyEnI5yvWredyHbGuCMe9Nbe0ZVCqhTx60rFFFW2tg7SD0wOlJPv8AKZYh8zHhcYqdQNvLAnPYUboySSTlepI/lVJCGxZiIjlRlVhuJJ6H61Yhxkgj+eRVaQIY0LOSV6bu+auM5SJgzgN3LcUw2Ec+TASgBYZwOTT9In/eSq2dzKGLY4+lQyNK4jCJEQ+Nu7OTWlaWgj5LFmPGewHoKL6ESL6+XgZIG7qCKVE6lRjjn3pvTr6cE9alGSp561JBD8xfHUcbs0oDEkHpzgClcgEYPbn3pASFDOBgngU0BHGzSXDAMrRp2I70swHmZPCj+dSuNoYIBuIycCmFd8e1wDxz60wHKmR1wAc07aAeQOelRJvRdpKnHGafGSSMkcUrgCQjJJUBqjkTK/NjIORVhuhKmo2QNk560ILlff6nn/doqbaP7zflRQO5zjPnGH2np1pWkI4yT3x2ry7/AIXX4Az/AMh/HHP+hXH/AMbpy/G7wDgZ14A/9edx/wDG6vkl2NOZdz0zADAqpJb7x6mphO6gYVgqjGSp5rzAfHDwABj+3x/4BXH/AMbpyfHD4fjP/FQYyP8AnyuP/jdLkl2C8e56WZ2ZcFASecinhmPdcfrXmY+OHw9wR/wkAA6/8eVx/wDG6rzfGvwA2WTxEwbH/Pncf/G6OSXYOZdz02XJDFTyeWxUfzweY0hKsehHIArzNPjf4FyA+v5B4JFpccf+Q6Sf43eBGcAa6WTGMG0uB/7JRyS7D5l3PSGmclfkDK33ge/uDW7ZFPs6u5ATHLHk14/D8a/ACklvEIB7Ys7k/wDtOr0fxx+HSldviMKuDkGyuTg/Ty6fJLsQ5LuesQMkrMYyBggbiOtWI1JBJOCDnFeWQfHf4axBU/4SXKDr/oNz1/791N/wv74aggf8JH8v/Xjc8/8AkOp5Jdibo9U3DlhjPpRn5DuyBXlw+PvwyA48S9f+nC5/+N0H4/fDXP8AyM3H/Xhc/wDxuhQl2JuenYVVG3OfX0qPb58WFcMp4yprzOb4/fDYjCeJce/2C5/+N1Gvx6+GaOoTxHgY5K2FyAD/AN+6pQl2Fc9WQFUAHYYPPWmzRllYZKkjGQea8w/4X98NCMHxKf8AwAuf/jdD/H74aEAf8JLnH/Thc/8Axuhwl2GmelBdpCtu+vXNTLhFzjA6V5Yvx6+GgkBHiYgDt9guf/jdTH4//DMjnxLn/twuf/jdJQl2C6PUHYpEzAM2Ofl60gdigwCARnnrXly/H/4aAc+JScf9ONz/APG6D8ffhlj/AJGZif8Arxuf/jdPkl2C6PTsSeq0V5iPj98Mv+hlP/gDc/8Axuijkl2C58FUUUV3mYUUUUAFFFFABRRRQAUUUUAFFFFABRRRQAUUUUAFFFFABRRRQAUUUUAFFFFAH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AT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6706" y="2538243"/>
            <a:ext cx="8060638" cy="2283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768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Einführung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400" b="0" i="0" dirty="0" smtClean="0">
                <a:solidFill>
                  <a:srgbClr val="514A40"/>
                </a:solidFill>
                <a:latin typeface="Cambria"/>
              </a:rPr>
              <a:t>unterstützendes System für beeinträchtigte Personen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400" dirty="0" smtClean="0">
                <a:solidFill>
                  <a:srgbClr val="514A40"/>
                </a:solidFill>
                <a:latin typeface="Cambria"/>
              </a:rPr>
              <a:t>Tastaturbedienung erleichtern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400" dirty="0" smtClean="0">
                <a:solidFill>
                  <a:srgbClr val="514A40"/>
                </a:solidFill>
                <a:latin typeface="Cambria"/>
              </a:rPr>
              <a:t>Größere und robustere Tasten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400" dirty="0" smtClean="0">
                <a:solidFill>
                  <a:srgbClr val="514A40"/>
                </a:solidFill>
                <a:latin typeface="Cambria"/>
              </a:rPr>
              <a:t>Software ist Flexibel, leicht Verwendbar und vielseitig </a:t>
            </a:r>
            <a:r>
              <a:rPr lang="de-DE" sz="2400" dirty="0" smtClean="0">
                <a:solidFill>
                  <a:srgbClr val="514A40"/>
                </a:solidFill>
                <a:latin typeface="Cambria"/>
              </a:rPr>
              <a:t>Einsetzbar</a:t>
            </a:r>
            <a:endParaRPr lang="de-DE" sz="2400" b="0" i="0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41078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Rückblick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400" dirty="0" smtClean="0"/>
              <a:t>Version 1.1:</a:t>
            </a:r>
          </a:p>
          <a:p>
            <a:pPr lvl="1"/>
            <a:r>
              <a:rPr lang="de-AT" sz="2000" dirty="0" smtClean="0"/>
              <a:t>Box mit selbstgebauten Tasten</a:t>
            </a:r>
          </a:p>
          <a:p>
            <a:pPr lvl="1"/>
            <a:r>
              <a:rPr lang="de-AT" sz="2000" dirty="0" smtClean="0"/>
              <a:t>Makey </a:t>
            </a:r>
            <a:r>
              <a:rPr lang="de-AT" sz="2000" dirty="0" err="1" smtClean="0"/>
              <a:t>Makey</a:t>
            </a:r>
            <a:endParaRPr lang="de-AT" sz="2000" dirty="0" smtClean="0"/>
          </a:p>
          <a:p>
            <a:r>
              <a:rPr lang="de-AT" sz="2400" dirty="0" smtClean="0"/>
              <a:t>Version 2.2:</a:t>
            </a:r>
          </a:p>
          <a:p>
            <a:pPr lvl="1"/>
            <a:r>
              <a:rPr lang="de-AT" sz="2000" dirty="0" smtClean="0"/>
              <a:t>Esp8266 mit 3 Tasten</a:t>
            </a:r>
          </a:p>
          <a:p>
            <a:pPr lvl="1"/>
            <a:r>
              <a:rPr lang="de-AT" sz="2000" dirty="0" smtClean="0"/>
              <a:t>RXTX-Bibliothek</a:t>
            </a:r>
          </a:p>
        </p:txBody>
      </p:sp>
      <p:pic>
        <p:nvPicPr>
          <p:cNvPr id="2050" name="Picture 2" descr="G:\DCIM\100D3300\DSC_030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186" y="516312"/>
            <a:ext cx="4126773" cy="2751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993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dirty="0" smtClean="0">
                <a:solidFill>
                  <a:srgbClr val="A85229"/>
                </a:solidFill>
                <a:latin typeface="Cambria"/>
              </a:rPr>
              <a:t>Einblick – Version 3.1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95400" y="1639019"/>
            <a:ext cx="9601200" cy="4692769"/>
          </a:xfrm>
        </p:spPr>
        <p:txBody>
          <a:bodyPr>
            <a:normAutofit/>
          </a:bodyPr>
          <a:lstStyle/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</a:rPr>
              <a:t>EazyKeyboard </a:t>
            </a:r>
            <a:r>
              <a:rPr lang="de-DE" dirty="0" smtClean="0">
                <a:solidFill>
                  <a:srgbClr val="514A40"/>
                </a:solidFill>
              </a:rPr>
              <a:t>leicht </a:t>
            </a:r>
            <a:r>
              <a:rPr lang="de-DE" dirty="0" smtClean="0">
                <a:solidFill>
                  <a:srgbClr val="514A40"/>
                </a:solidFill>
              </a:rPr>
              <a:t>konfigurierbar</a:t>
            </a: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3-Funktionen</a:t>
            </a:r>
            <a:r>
              <a:rPr lang="de-DE" dirty="0" smtClean="0">
                <a:solidFill>
                  <a:srgbClr val="514A40"/>
                </a:solidFill>
                <a:latin typeface="Cambria"/>
              </a:rPr>
              <a:t>: Linke Pfeiltaste – Leertaste – Rechte Pfeiltaste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RXTX-Bibliothek für die serielle Kommunikation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In 2 Sprachen erhältlich</a:t>
            </a:r>
            <a:endParaRPr lang="de-DE" dirty="0" smtClean="0">
              <a:solidFill>
                <a:srgbClr val="514A40"/>
              </a:solidFill>
              <a:latin typeface="Cambria"/>
            </a:endParaRP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 err="1" smtClean="0">
                <a:solidFill>
                  <a:srgbClr val="514A40"/>
                </a:solidFill>
                <a:latin typeface="Cambria"/>
              </a:rPr>
              <a:t>GitHub</a:t>
            </a:r>
            <a:r>
              <a:rPr lang="de-DE" dirty="0" smtClean="0">
                <a:solidFill>
                  <a:srgbClr val="514A40"/>
                </a:solidFill>
                <a:latin typeface="Cambria"/>
              </a:rPr>
              <a:t>: </a:t>
            </a:r>
            <a:r>
              <a:rPr lang="de-AT" dirty="0">
                <a:hlinkClick r:id="rId2"/>
              </a:rPr>
              <a:t>http://sakalandrej.github.io/2016_3CHIF_hand-in-hand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912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Ausblick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95400" y="1782620"/>
            <a:ext cx="9601200" cy="4114800"/>
          </a:xfrm>
        </p:spPr>
        <p:txBody>
          <a:bodyPr/>
          <a:lstStyle/>
          <a:p>
            <a:r>
              <a:rPr lang="de-AT" dirty="0" smtClean="0"/>
              <a:t>Version </a:t>
            </a:r>
            <a:r>
              <a:rPr lang="de-AT" dirty="0" smtClean="0"/>
              <a:t>3.2:</a:t>
            </a:r>
            <a:endParaRPr lang="de-AT" dirty="0" smtClean="0"/>
          </a:p>
          <a:p>
            <a:pPr lvl="1"/>
            <a:r>
              <a:rPr lang="de-DE" dirty="0" smtClean="0"/>
              <a:t>Unser All-In-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smtClean="0"/>
              <a:t>Package</a:t>
            </a:r>
            <a:endParaRPr lang="de-DE" dirty="0" smtClean="0"/>
          </a:p>
          <a:p>
            <a:pPr lvl="2"/>
            <a:r>
              <a:rPr lang="de-DE" dirty="0" smtClean="0"/>
              <a:t>Eine selbst designte Tastatur</a:t>
            </a:r>
          </a:p>
          <a:p>
            <a:pPr lvl="2"/>
            <a:r>
              <a:rPr lang="de-DE" dirty="0" err="1" smtClean="0"/>
              <a:t>Raspberry</a:t>
            </a:r>
            <a:r>
              <a:rPr lang="de-DE" dirty="0" smtClean="0"/>
              <a:t> Pi(2), </a:t>
            </a:r>
            <a:r>
              <a:rPr lang="de-AT" dirty="0"/>
              <a:t>Esp8266</a:t>
            </a:r>
            <a:endParaRPr lang="de-DE" dirty="0" smtClean="0"/>
          </a:p>
          <a:p>
            <a:pPr lvl="2"/>
            <a:r>
              <a:rPr lang="de-DE" dirty="0" smtClean="0"/>
              <a:t>Hand in Hand - Programm</a:t>
            </a:r>
          </a:p>
          <a:p>
            <a:pPr lvl="2"/>
            <a:endParaRPr lang="de-AT" dirty="0" smtClean="0"/>
          </a:p>
        </p:txBody>
      </p:sp>
      <p:pic>
        <p:nvPicPr>
          <p:cNvPr id="2050" name="Picture 2" descr="https://www.raspberrypi.org/wp-content/uploads/2015/08/raspberry-pi-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13" y="3887408"/>
            <a:ext cx="1729730" cy="2173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198" y="4115887"/>
            <a:ext cx="2523285" cy="1716205"/>
          </a:xfrm>
          <a:prstGeom prst="rect">
            <a:avLst/>
          </a:prstGeom>
        </p:spPr>
      </p:pic>
      <p:sp>
        <p:nvSpPr>
          <p:cNvPr id="6" name="Plus 5"/>
          <p:cNvSpPr/>
          <p:nvPr/>
        </p:nvSpPr>
        <p:spPr>
          <a:xfrm>
            <a:off x="2677921" y="4262790"/>
            <a:ext cx="1258277" cy="14224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2459" y="4486830"/>
            <a:ext cx="3438772" cy="974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Gleich 6"/>
          <p:cNvSpPr/>
          <p:nvPr/>
        </p:nvSpPr>
        <p:spPr>
          <a:xfrm>
            <a:off x="6604000" y="4583221"/>
            <a:ext cx="1555261" cy="78153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10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Fritzing</a:t>
            </a:r>
            <a:endParaRPr lang="de-AT" dirty="0"/>
          </a:p>
        </p:txBody>
      </p:sp>
      <p:pic>
        <p:nvPicPr>
          <p:cNvPr id="4098" name="Picture 2" descr="C:\Users\Stefan Smiljkovic\Desktop\Schaltplan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816" y="1965306"/>
            <a:ext cx="9601200" cy="3622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4923693" y="4798646"/>
            <a:ext cx="1242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b="1" dirty="0" smtClean="0">
                <a:solidFill>
                  <a:srgbClr val="FF0000"/>
                </a:solidFill>
              </a:rPr>
              <a:t>220kOhm</a:t>
            </a:r>
            <a:endParaRPr lang="de-AT" b="1" dirty="0">
              <a:solidFill>
                <a:srgbClr val="FF0000"/>
              </a:solidFill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5111262" y="4001476"/>
            <a:ext cx="433754" cy="79716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 flipH="1">
            <a:off x="5545016" y="4001476"/>
            <a:ext cx="222738" cy="79716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>
            <a:endCxn id="4" idx="0"/>
          </p:cNvCxnSpPr>
          <p:nvPr/>
        </p:nvCxnSpPr>
        <p:spPr>
          <a:xfrm flipH="1">
            <a:off x="5545016" y="4001476"/>
            <a:ext cx="957384" cy="79717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753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66004" y="0"/>
            <a:ext cx="9601200" cy="1143000"/>
          </a:xfrm>
        </p:spPr>
        <p:txBody>
          <a:bodyPr/>
          <a:lstStyle/>
          <a:p>
            <a:r>
              <a:rPr lang="de-DE" dirty="0" smtClean="0"/>
              <a:t>Ablaufdiagramm</a:t>
            </a:r>
            <a:endParaRPr lang="de-AT" dirty="0"/>
          </a:p>
        </p:txBody>
      </p:sp>
      <p:pic>
        <p:nvPicPr>
          <p:cNvPr id="3" name="Picture 2" descr="C:\Users\Stefan Smiljkovic\Documents\Schule\SYP\Ablaufdiagram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509" y="2894239"/>
            <a:ext cx="11655175" cy="1587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31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4200" y="0"/>
            <a:ext cx="9601200" cy="1143000"/>
          </a:xfrm>
        </p:spPr>
        <p:txBody>
          <a:bodyPr/>
          <a:lstStyle/>
          <a:p>
            <a:r>
              <a:rPr lang="de-DE" dirty="0" smtClean="0"/>
              <a:t>System Architektur </a:t>
            </a:r>
            <a:r>
              <a:rPr lang="de-DE" dirty="0"/>
              <a:t>plan</a:t>
            </a:r>
            <a:endParaRPr lang="de-AT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818" y="1237674"/>
            <a:ext cx="7282469" cy="4839853"/>
          </a:xfrm>
        </p:spPr>
      </p:pic>
    </p:spTree>
    <p:extLst>
      <p:ext uri="{BB962C8B-B14F-4D97-AF65-F5344CB8AC3E}">
        <p14:creationId xmlns:p14="http://schemas.microsoft.com/office/powerpoint/2010/main" val="153285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 Übersicht</a:t>
            </a:r>
            <a:endParaRPr lang="de-AT" dirty="0"/>
          </a:p>
        </p:txBody>
      </p:sp>
      <p:pic>
        <p:nvPicPr>
          <p:cNvPr id="6146" name="Picture 2" descr="https://i.gyazo.com/f68bd5118324802e957a6ba9606bab8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71" y="1834492"/>
            <a:ext cx="3477640" cy="327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i.gyazo.com/1f09ccdc32ece1f32d59b178b37a4f7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4827" y="1600063"/>
            <a:ext cx="3075407" cy="4652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i.gyazo.com/c74f1e84d6d0e5789306db4caa61cc4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850" y="1600063"/>
            <a:ext cx="3265455" cy="3506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573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Geschäftliche Präsentation Rote Linie (Breitbild)</Template>
  <TotalTime>0</TotalTime>
  <Words>130</Words>
  <Application>Microsoft Office PowerPoint</Application>
  <PresentationFormat>Breitbild</PresentationFormat>
  <Paragraphs>38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8" baseType="lpstr">
      <vt:lpstr>Arial</vt:lpstr>
      <vt:lpstr>Cambria</vt:lpstr>
      <vt:lpstr>Red Line Business 16x9</vt:lpstr>
      <vt:lpstr>Hand in Hand</vt:lpstr>
      <vt:lpstr>Einführung</vt:lpstr>
      <vt:lpstr>Rückblick</vt:lpstr>
      <vt:lpstr>Einblick – Version 3.1</vt:lpstr>
      <vt:lpstr>Ausblick</vt:lpstr>
      <vt:lpstr>Fritzing</vt:lpstr>
      <vt:lpstr>Ablaufdiagramm</vt:lpstr>
      <vt:lpstr>System Architektur plan</vt:lpstr>
      <vt:lpstr>Klassen Übersicht</vt:lpstr>
      <vt:lpstr>Arduino - Esp8266</vt:lpstr>
      <vt:lpstr>Wie Funktioniert der verbindungsaufbau?</vt:lpstr>
      <vt:lpstr>Funktionen – Am Port lesen</vt:lpstr>
      <vt:lpstr>Funktionen – Tasteneingabe verarbeiten</vt:lpstr>
      <vt:lpstr>Funktionen – Neue Taste eintragen</vt:lpstr>
      <vt:lpstr>Vielen dank für eure Aufmerksamkeit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2016-03-09T11:19:47Z</dcterms:created>
  <dcterms:modified xsi:type="dcterms:W3CDTF">2016-06-13T12:23:37Z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